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60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0476" autoAdjust="0"/>
  </p:normalViewPr>
  <p:slideViewPr>
    <p:cSldViewPr>
      <p:cViewPr varScale="1">
        <p:scale>
          <a:sx n="70" d="100"/>
          <a:sy n="70" d="100"/>
        </p:scale>
        <p:origin x="-5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8AB733-A9C3-42DE-B2EB-775CD4D94A5B}" type="datetimeFigureOut">
              <a:rPr lang="en-US" smtClean="0"/>
              <a:pPr/>
              <a:t>5/19/2008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A01002-5BC0-42D3-AC5D-B5A4B753AC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A01002-5BC0-42D3-AC5D-B5A4B753AC7E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A01002-5BC0-42D3-AC5D-B5A4B753AC7E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A01002-5BC0-42D3-AC5D-B5A4B753AC7E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A01002-5BC0-42D3-AC5D-B5A4B753AC7E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A01002-5BC0-42D3-AC5D-B5A4B753AC7E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A54EBAB-267E-4A79-9C57-A00CDA780479}" type="datetimeFigureOut">
              <a:rPr lang="en-US" smtClean="0"/>
              <a:pPr/>
              <a:t>5/19/2008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E8DA1BA-7B6D-44A7-A653-A3EAB32D3E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54EBAB-267E-4A79-9C57-A00CDA780479}" type="datetimeFigureOut">
              <a:rPr lang="en-US" smtClean="0"/>
              <a:pPr/>
              <a:t>5/19/2008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8DA1BA-7B6D-44A7-A653-A3EAB32D3E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54EBAB-267E-4A79-9C57-A00CDA780479}" type="datetimeFigureOut">
              <a:rPr lang="en-US" smtClean="0"/>
              <a:pPr/>
              <a:t>5/19/2008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8DA1BA-7B6D-44A7-A653-A3EAB32D3E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54EBAB-267E-4A79-9C57-A00CDA780479}" type="datetimeFigureOut">
              <a:rPr lang="en-US" smtClean="0"/>
              <a:pPr/>
              <a:t>5/19/2008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8DA1BA-7B6D-44A7-A653-A3EAB32D3E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54EBAB-267E-4A79-9C57-A00CDA780479}" type="datetimeFigureOut">
              <a:rPr lang="en-US" smtClean="0"/>
              <a:pPr/>
              <a:t>5/19/2008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8DA1BA-7B6D-44A7-A653-A3EAB32D3E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54EBAB-267E-4A79-9C57-A00CDA780479}" type="datetimeFigureOut">
              <a:rPr lang="en-US" smtClean="0"/>
              <a:pPr/>
              <a:t>5/19/2008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8DA1BA-7B6D-44A7-A653-A3EAB32D3E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54EBAB-267E-4A79-9C57-A00CDA780479}" type="datetimeFigureOut">
              <a:rPr lang="en-US" smtClean="0"/>
              <a:pPr/>
              <a:t>5/19/2008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8DA1BA-7B6D-44A7-A653-A3EAB32D3E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54EBAB-267E-4A79-9C57-A00CDA780479}" type="datetimeFigureOut">
              <a:rPr lang="en-US" smtClean="0"/>
              <a:pPr/>
              <a:t>5/19/2008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8DA1BA-7B6D-44A7-A653-A3EAB32D3E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54EBAB-267E-4A79-9C57-A00CDA780479}" type="datetimeFigureOut">
              <a:rPr lang="en-US" smtClean="0"/>
              <a:pPr/>
              <a:t>5/19/2008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8DA1BA-7B6D-44A7-A653-A3EAB32D3E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A54EBAB-267E-4A79-9C57-A00CDA780479}" type="datetimeFigureOut">
              <a:rPr lang="en-US" smtClean="0"/>
              <a:pPr/>
              <a:t>5/19/2008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8DA1BA-7B6D-44A7-A653-A3EAB32D3E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A54EBAB-267E-4A79-9C57-A00CDA780479}" type="datetimeFigureOut">
              <a:rPr lang="en-US" smtClean="0"/>
              <a:pPr/>
              <a:t>5/19/2008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E8DA1BA-7B6D-44A7-A653-A3EAB32D3E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A54EBAB-267E-4A79-9C57-A00CDA780479}" type="datetimeFigureOut">
              <a:rPr lang="en-US" smtClean="0"/>
              <a:pPr/>
              <a:t>5/19/2008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E8DA1BA-7B6D-44A7-A653-A3EAB32D3E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04800" y="1219200"/>
            <a:ext cx="8839200" cy="258532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High    Tech</a:t>
            </a:r>
          </a:p>
          <a:p>
            <a:endParaRPr lang="en-US" sz="54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	Technology Center</a:t>
            </a:r>
            <a:endParaRPr lang="en-US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5-Point Star 2"/>
          <p:cNvSpPr/>
          <p:nvPr/>
        </p:nvSpPr>
        <p:spPr>
          <a:xfrm>
            <a:off x="2286000" y="1371600"/>
            <a:ext cx="533400" cy="457200"/>
          </a:xfrm>
          <a:prstGeom prst="star5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  <a:outerShdw blurRad="50800" dist="381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 Statement</a:t>
            </a:r>
            <a:endParaRPr lang="en-US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We Are…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We Serve…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Offered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Package Rates</a:t>
            </a:r>
            <a:endParaRPr lang="en-US" dirty="0"/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707</TotalTime>
  <Words>21</Words>
  <Application>Microsoft Office PowerPoint</Application>
  <PresentationFormat>On-screen Show (4:3)</PresentationFormat>
  <Paragraphs>13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Slide 1</vt:lpstr>
      <vt:lpstr>Mission Statement</vt:lpstr>
      <vt:lpstr>Who We Are…</vt:lpstr>
      <vt:lpstr>Who We Serve…</vt:lpstr>
      <vt:lpstr>Classes Offered</vt:lpstr>
      <vt:lpstr>Package Rates</vt:lpstr>
    </vt:vector>
  </TitlesOfParts>
  <Company>Goodwill Industries of Eastern North Carolina,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Comptech Computer S</dc:title>
  <dc:creator>Allison Williams</dc:creator>
  <cp:lastModifiedBy>Jane Doe</cp:lastModifiedBy>
  <cp:revision>75</cp:revision>
  <dcterms:created xsi:type="dcterms:W3CDTF">2008-04-09T12:16:50Z</dcterms:created>
  <dcterms:modified xsi:type="dcterms:W3CDTF">2008-05-19T18:01:07Z</dcterms:modified>
</cp:coreProperties>
</file>